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7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72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5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61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8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94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8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13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54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9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65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DA28-783E-4A73-A79A-56ACDB3502F4}" type="datetimeFigureOut">
              <a:rPr lang="nl-NL" smtClean="0"/>
              <a:t>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AC79-2587-4D56-969B-2D9468BC8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0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hollmann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s-immenreuth.de/images/ra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89804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59632" y="655821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5 Minuten </a:t>
            </a:r>
            <a:r>
              <a:rPr lang="nl-NL" sz="3600" b="1" dirty="0" err="1" smtClean="0"/>
              <a:t>lesen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4096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85730" y="41370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Puzzle!</a:t>
            </a:r>
            <a:endParaRPr lang="nl-NL" sz="28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707904" y="292494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/>
              <a:t>Zuerst</a:t>
            </a:r>
            <a:r>
              <a:rPr lang="nl-NL" sz="2400" dirty="0" smtClean="0"/>
              <a:t> </a:t>
            </a:r>
            <a:r>
              <a:rPr lang="nl-NL" sz="2400" dirty="0" err="1" smtClean="0"/>
              <a:t>müsst</a:t>
            </a:r>
            <a:r>
              <a:rPr lang="nl-NL" sz="2400" dirty="0" smtClean="0"/>
              <a:t> </a:t>
            </a:r>
            <a:r>
              <a:rPr lang="nl-NL" sz="2400" dirty="0" err="1" smtClean="0"/>
              <a:t>ihr</a:t>
            </a:r>
            <a:r>
              <a:rPr lang="nl-NL" sz="2400" dirty="0" smtClean="0"/>
              <a:t> </a:t>
            </a:r>
            <a:r>
              <a:rPr lang="nl-NL" sz="2400" dirty="0" err="1" smtClean="0"/>
              <a:t>ein</a:t>
            </a:r>
            <a:r>
              <a:rPr lang="nl-NL" sz="2400" dirty="0" smtClean="0"/>
              <a:t> paar </a:t>
            </a:r>
          </a:p>
          <a:p>
            <a:pPr algn="ctr"/>
            <a:r>
              <a:rPr lang="nl-NL" sz="2400" dirty="0" err="1" smtClean="0"/>
              <a:t>Fragen</a:t>
            </a:r>
            <a:r>
              <a:rPr lang="nl-NL" sz="2400" dirty="0" smtClean="0"/>
              <a:t> </a:t>
            </a:r>
            <a:r>
              <a:rPr lang="nl-NL" sz="2400" dirty="0" err="1" smtClean="0"/>
              <a:t>beantworten</a:t>
            </a:r>
            <a:r>
              <a:rPr lang="nl-NL" sz="2400" dirty="0" smtClean="0"/>
              <a:t>. </a:t>
            </a:r>
            <a:r>
              <a:rPr lang="nl-NL" sz="2400" dirty="0" err="1" smtClean="0"/>
              <a:t>Danach</a:t>
            </a:r>
            <a:r>
              <a:rPr lang="nl-NL" sz="2400" dirty="0" smtClean="0"/>
              <a:t> </a:t>
            </a:r>
          </a:p>
          <a:p>
            <a:pPr algn="ctr"/>
            <a:r>
              <a:rPr lang="nl-NL" sz="2400" dirty="0" err="1" smtClean="0"/>
              <a:t>müsst</a:t>
            </a:r>
            <a:r>
              <a:rPr lang="nl-NL" sz="2400" dirty="0" smtClean="0"/>
              <a:t> </a:t>
            </a:r>
            <a:r>
              <a:rPr lang="nl-NL" sz="2400" dirty="0" err="1" smtClean="0"/>
              <a:t>ihr</a:t>
            </a:r>
            <a:r>
              <a:rPr lang="nl-NL" sz="2400" dirty="0" smtClean="0"/>
              <a:t> </a:t>
            </a:r>
            <a:r>
              <a:rPr lang="nl-NL" sz="2400" dirty="0" err="1" smtClean="0"/>
              <a:t>diese</a:t>
            </a:r>
            <a:r>
              <a:rPr lang="nl-NL" sz="2400" dirty="0" smtClean="0"/>
              <a:t> </a:t>
            </a:r>
            <a:r>
              <a:rPr lang="nl-NL" sz="2400" dirty="0" err="1" smtClean="0"/>
              <a:t>Wörter</a:t>
            </a:r>
            <a:r>
              <a:rPr lang="nl-NL" sz="2400" dirty="0" smtClean="0"/>
              <a:t> </a:t>
            </a:r>
            <a:r>
              <a:rPr lang="nl-NL" sz="2400" dirty="0" err="1" smtClean="0"/>
              <a:t>im</a:t>
            </a:r>
            <a:r>
              <a:rPr lang="nl-NL" sz="2400" dirty="0" smtClean="0"/>
              <a:t> </a:t>
            </a:r>
          </a:p>
          <a:p>
            <a:pPr algn="ctr"/>
            <a:r>
              <a:rPr lang="nl-NL" sz="2400" dirty="0" smtClean="0"/>
              <a:t>Puzzle </a:t>
            </a:r>
            <a:r>
              <a:rPr lang="nl-NL" sz="2400" dirty="0" err="1" smtClean="0"/>
              <a:t>suchen</a:t>
            </a:r>
            <a:r>
              <a:rPr lang="nl-NL" sz="2400" dirty="0" smtClean="0"/>
              <a:t>!</a:t>
            </a:r>
            <a:endParaRPr lang="nl-N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3" y="1484784"/>
            <a:ext cx="3361271" cy="46952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75856" y="3326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 smtClean="0"/>
              <a:t>Hausaufgaben</a:t>
            </a:r>
            <a:endParaRPr lang="nl-NL" sz="36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331639" y="1556792"/>
            <a:ext cx="724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Für</a:t>
            </a:r>
            <a:r>
              <a:rPr lang="nl-NL" sz="2400" b="1" dirty="0" smtClean="0"/>
              <a:t> Morgen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Steht</a:t>
            </a:r>
            <a:r>
              <a:rPr lang="nl-NL" sz="2400" dirty="0" smtClean="0"/>
              <a:t> </a:t>
            </a:r>
            <a:r>
              <a:rPr lang="nl-NL" sz="2400" dirty="0" err="1" smtClean="0"/>
              <a:t>auf</a:t>
            </a:r>
            <a:r>
              <a:rPr lang="nl-NL" sz="2400" dirty="0" smtClean="0"/>
              <a:t> Magister</a:t>
            </a:r>
            <a:endParaRPr lang="nl-NL" sz="2400" dirty="0"/>
          </a:p>
        </p:txBody>
      </p:sp>
      <p:pic>
        <p:nvPicPr>
          <p:cNvPr id="1026" name="Picture 2" descr="http://www.penclawddprimaryschool.ik.org/img/homework_help_(Small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95" y="4599598"/>
            <a:ext cx="4056890" cy="15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63688" y="371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/>
              <a:t>Ferien</a:t>
            </a:r>
            <a:endParaRPr lang="nl-NL" sz="4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200099" y="160297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/>
              <a:t>Österreich</a:t>
            </a:r>
            <a:r>
              <a:rPr lang="nl-NL" sz="2800" dirty="0" smtClean="0"/>
              <a:t> - </a:t>
            </a:r>
            <a:r>
              <a:rPr lang="nl-NL" sz="2800" dirty="0" err="1" smtClean="0"/>
              <a:t>Urlaub</a:t>
            </a:r>
            <a:endParaRPr lang="nl-NL" sz="2800" dirty="0"/>
          </a:p>
        </p:txBody>
      </p:sp>
      <p:pic>
        <p:nvPicPr>
          <p:cNvPr id="2050" name="Picture 2" descr="http://www.alpenjoy.de/wp-content/uploads/2012/07/winterurlaub-alpen-rode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512">
            <a:off x="533119" y="2784776"/>
            <a:ext cx="3555011" cy="23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rwendel-urlaub.de/uploads/pics/Silberregion_Karwendel_Skiurlaub_Tirol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125">
            <a:off x="4665664" y="2876259"/>
            <a:ext cx="3821910" cy="21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884174" y="57979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Winterurlaub</a:t>
            </a:r>
            <a:r>
              <a:rPr lang="nl-NL" b="1" dirty="0" smtClean="0"/>
              <a:t> </a:t>
            </a:r>
            <a:r>
              <a:rPr lang="nl-NL" b="1" dirty="0" err="1" smtClean="0"/>
              <a:t>oder</a:t>
            </a:r>
            <a:r>
              <a:rPr lang="nl-NL" b="1" dirty="0" smtClean="0"/>
              <a:t> </a:t>
            </a:r>
            <a:r>
              <a:rPr lang="nl-NL" b="1" dirty="0" err="1" smtClean="0"/>
              <a:t>Skiurlaub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484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onnschupfer.at/img/heads/somm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95">
            <a:off x="1146048" y="3793729"/>
            <a:ext cx="6864697" cy="22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.holidaycheck.com/data/urlaubsbilder/mittel/146/1161618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017">
            <a:off x="463825" y="2054177"/>
            <a:ext cx="3686553" cy="24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955">
            <a:off x="3986116" y="1354495"/>
            <a:ext cx="47434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 rot="314663">
            <a:off x="6084168" y="111263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Man </a:t>
            </a:r>
            <a:r>
              <a:rPr lang="nl-NL" sz="1400" dirty="0" err="1" smtClean="0"/>
              <a:t>kann</a:t>
            </a:r>
            <a:r>
              <a:rPr lang="nl-NL" sz="1400" dirty="0" smtClean="0"/>
              <a:t> die </a:t>
            </a:r>
            <a:r>
              <a:rPr lang="nl-NL" sz="1400" dirty="0" err="1" smtClean="0"/>
              <a:t>Hauptstadt</a:t>
            </a:r>
            <a:r>
              <a:rPr lang="nl-NL" sz="1400" dirty="0" smtClean="0"/>
              <a:t> </a:t>
            </a:r>
            <a:r>
              <a:rPr lang="nl-NL" sz="1400" dirty="0" err="1" smtClean="0"/>
              <a:t>besuchen</a:t>
            </a:r>
            <a:r>
              <a:rPr lang="nl-NL" sz="1400" dirty="0" smtClean="0"/>
              <a:t>.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331101" y="170637"/>
            <a:ext cx="864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/>
              <a:t>Österreich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kann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im</a:t>
            </a:r>
            <a:r>
              <a:rPr lang="nl-NL" sz="2800" b="1" dirty="0" smtClean="0"/>
              <a:t> Sommer </a:t>
            </a:r>
            <a:r>
              <a:rPr lang="nl-NL" sz="2800" b="1" dirty="0" err="1" smtClean="0"/>
              <a:t>aber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auch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sehr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schön</a:t>
            </a:r>
            <a:r>
              <a:rPr lang="nl-NL" sz="2800" b="1" dirty="0" smtClean="0"/>
              <a:t> sein!</a:t>
            </a:r>
            <a:endParaRPr lang="nl-NL" sz="2800" b="1" dirty="0"/>
          </a:p>
        </p:txBody>
      </p:sp>
      <p:sp>
        <p:nvSpPr>
          <p:cNvPr id="5" name="Tekstvak 4"/>
          <p:cNvSpPr txBox="1"/>
          <p:nvPr/>
        </p:nvSpPr>
        <p:spPr>
          <a:xfrm rot="251643">
            <a:off x="943269" y="6074473"/>
            <a:ext cx="620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Was </a:t>
            </a:r>
            <a:r>
              <a:rPr lang="nl-NL" dirty="0" err="1" smtClean="0"/>
              <a:t>machen</a:t>
            </a:r>
            <a:r>
              <a:rPr lang="nl-NL" dirty="0" smtClean="0"/>
              <a:t> </a:t>
            </a:r>
            <a:r>
              <a:rPr lang="nl-NL" dirty="0" err="1" smtClean="0"/>
              <a:t>diese</a:t>
            </a:r>
            <a:r>
              <a:rPr lang="nl-NL" dirty="0" smtClean="0"/>
              <a:t> </a:t>
            </a:r>
            <a:r>
              <a:rPr lang="nl-NL" dirty="0" err="1" smtClean="0"/>
              <a:t>Menschen</a:t>
            </a:r>
            <a:r>
              <a:rPr lang="nl-NL" dirty="0" smtClean="0"/>
              <a:t>? (</a:t>
            </a:r>
            <a:r>
              <a:rPr lang="nl-NL" dirty="0" err="1" smtClean="0"/>
              <a:t>auf</a:t>
            </a:r>
            <a:r>
              <a:rPr lang="nl-NL" dirty="0" smtClean="0"/>
              <a:t> </a:t>
            </a:r>
            <a:r>
              <a:rPr lang="nl-NL" dirty="0" err="1" smtClean="0"/>
              <a:t>Deutsch</a:t>
            </a:r>
            <a:r>
              <a:rPr lang="nl-NL" dirty="0" smtClean="0"/>
              <a:t> </a:t>
            </a:r>
            <a:r>
              <a:rPr lang="nl-NL" dirty="0" err="1" smtClean="0"/>
              <a:t>antworten</a:t>
            </a:r>
            <a:r>
              <a:rPr lang="nl-NL" dirty="0" smtClean="0"/>
              <a:t>!)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403390" y="1831378"/>
            <a:ext cx="170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Wien (Wenen)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9080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Wer</a:t>
            </a:r>
            <a:r>
              <a:rPr lang="nl-NL" dirty="0" smtClean="0"/>
              <a:t> war </a:t>
            </a:r>
            <a:r>
              <a:rPr lang="nl-NL" dirty="0" err="1" smtClean="0"/>
              <a:t>schon</a:t>
            </a:r>
            <a:r>
              <a:rPr lang="nl-NL" dirty="0" smtClean="0"/>
              <a:t> </a:t>
            </a:r>
            <a:r>
              <a:rPr lang="nl-NL" dirty="0" err="1" smtClean="0"/>
              <a:t>einmal</a:t>
            </a:r>
            <a:r>
              <a:rPr lang="nl-NL" dirty="0" smtClean="0"/>
              <a:t> </a:t>
            </a:r>
            <a:r>
              <a:rPr lang="nl-NL" dirty="0" err="1" smtClean="0"/>
              <a:t>im</a:t>
            </a:r>
            <a:r>
              <a:rPr lang="nl-NL" dirty="0" smtClean="0"/>
              <a:t> Sommer in </a:t>
            </a:r>
            <a:r>
              <a:rPr lang="nl-NL" dirty="0" err="1" smtClean="0"/>
              <a:t>Österreich</a:t>
            </a:r>
            <a:r>
              <a:rPr lang="nl-NL" dirty="0" smtClean="0"/>
              <a:t>? / </a:t>
            </a:r>
            <a:r>
              <a:rPr lang="nl-NL" dirty="0" err="1" smtClean="0"/>
              <a:t>Wer</a:t>
            </a:r>
            <a:r>
              <a:rPr lang="nl-NL" dirty="0" smtClean="0"/>
              <a:t> war </a:t>
            </a:r>
            <a:r>
              <a:rPr lang="nl-NL" dirty="0" err="1" smtClean="0"/>
              <a:t>schon</a:t>
            </a:r>
            <a:r>
              <a:rPr lang="nl-NL" dirty="0" smtClean="0"/>
              <a:t> </a:t>
            </a:r>
            <a:r>
              <a:rPr lang="nl-NL" dirty="0" err="1" smtClean="0"/>
              <a:t>einmal</a:t>
            </a:r>
            <a:r>
              <a:rPr lang="nl-NL" dirty="0" smtClean="0"/>
              <a:t> in Wien?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4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abenbergerhof.com/cms/files/422/img/w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4"/>
            <a:ext cx="5832649" cy="44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1101" y="170637"/>
            <a:ext cx="864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Wien!</a:t>
            </a: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2627784" y="1412776"/>
            <a:ext cx="3442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Die </a:t>
            </a:r>
            <a:r>
              <a:rPr lang="de-DE" b="1" dirty="0"/>
              <a:t>größte Kathedrale des </a:t>
            </a:r>
            <a:r>
              <a:rPr lang="de-DE" b="1" dirty="0" smtClean="0"/>
              <a:t>Landes:</a:t>
            </a:r>
          </a:p>
          <a:p>
            <a:r>
              <a:rPr lang="de-DE" b="1" dirty="0" smtClean="0"/>
              <a:t>Der Stephansdom                    \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274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1101" y="170637"/>
            <a:ext cx="864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Wien!</a:t>
            </a:r>
            <a:endParaRPr lang="nl-NL" sz="2800" b="1" dirty="0"/>
          </a:p>
        </p:txBody>
      </p:sp>
      <p:pic>
        <p:nvPicPr>
          <p:cNvPr id="7170" name="Picture 2" descr="http://upload.wikimedia.org/wikipedia/commons/4/47/Sch%C3%B6nbrunn_Palac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150">
            <a:off x="623158" y="1699641"/>
            <a:ext cx="3995532" cy="29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154835">
            <a:off x="634215" y="4801366"/>
            <a:ext cx="4556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/>
              <a:t>Es gibt noch mehr schöne Gebäuden in Wien, </a:t>
            </a:r>
          </a:p>
          <a:p>
            <a:pPr algn="ctr"/>
            <a:r>
              <a:rPr lang="de-DE" b="1" dirty="0" smtClean="0"/>
              <a:t>wie </a:t>
            </a:r>
            <a:r>
              <a:rPr lang="de-DE" b="1" u="sng" dirty="0" smtClean="0"/>
              <a:t>Schloss Schönbrunn</a:t>
            </a:r>
            <a:r>
              <a:rPr lang="de-DE" b="1" dirty="0" smtClean="0"/>
              <a:t>.</a:t>
            </a:r>
            <a:endParaRPr lang="nl-NL" b="1" dirty="0"/>
          </a:p>
        </p:txBody>
      </p:sp>
      <p:pic>
        <p:nvPicPr>
          <p:cNvPr id="7172" name="Picture 4" descr="http://www.planet-wissen.de/natur_technik/anatomie_mensch/haare/img/Wf_haare_sissi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198">
            <a:off x="6226944" y="1633605"/>
            <a:ext cx="2360526" cy="22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 rot="552643">
            <a:off x="5461910" y="3909696"/>
            <a:ext cx="3380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/>
              <a:t>Das war die Sommerresidenz der </a:t>
            </a:r>
          </a:p>
          <a:p>
            <a:pPr algn="ctr"/>
            <a:r>
              <a:rPr lang="de-DE" b="1" dirty="0" smtClean="0"/>
              <a:t>bekannteste Kaiserin von </a:t>
            </a:r>
          </a:p>
          <a:p>
            <a:pPr algn="ctr"/>
            <a:r>
              <a:rPr lang="de-DE" b="1" dirty="0" smtClean="0"/>
              <a:t>Österreich, Sissi, im </a:t>
            </a:r>
          </a:p>
          <a:p>
            <a:pPr algn="ctr"/>
            <a:r>
              <a:rPr lang="de-DE" b="1" dirty="0" smtClean="0"/>
              <a:t>19. Jahrhundert.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7686130" y="55247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7030A0"/>
                </a:solidFill>
              </a:rPr>
              <a:t>zomerverblijf</a:t>
            </a:r>
            <a:endParaRPr lang="nl-NL" dirty="0">
              <a:solidFill>
                <a:srgbClr val="7030A0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8388424" y="4509860"/>
            <a:ext cx="341822" cy="863002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1101" y="170637"/>
            <a:ext cx="864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Wien!</a:t>
            </a:r>
            <a:endParaRPr lang="nl-NL" sz="2800" b="1" dirty="0"/>
          </a:p>
        </p:txBody>
      </p:sp>
      <p:pic>
        <p:nvPicPr>
          <p:cNvPr id="5122" name="Picture 2" descr="https://encrypted-tbn1.gstatic.com/images?q=tbn:ANd9GcS32saLtniOumTMUg_Y3n-zZgDSKA2bfJ-jRARL4UScvgAEfP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19" y="1229262"/>
            <a:ext cx="2952328" cy="35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83568" y="540878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Wer</a:t>
            </a:r>
            <a:r>
              <a:rPr lang="nl-NL" b="1" dirty="0" smtClean="0"/>
              <a:t> </a:t>
            </a:r>
            <a:r>
              <a:rPr lang="nl-NL" b="1" dirty="0" err="1" smtClean="0"/>
              <a:t>weiß</a:t>
            </a:r>
            <a:r>
              <a:rPr lang="nl-NL" b="1" dirty="0" smtClean="0"/>
              <a:t>, </a:t>
            </a:r>
            <a:r>
              <a:rPr lang="nl-NL" b="1" dirty="0" err="1" smtClean="0"/>
              <a:t>wer</a:t>
            </a:r>
            <a:r>
              <a:rPr lang="nl-NL" b="1" dirty="0" smtClean="0"/>
              <a:t> das </a:t>
            </a:r>
            <a:r>
              <a:rPr lang="nl-NL" b="1" dirty="0" err="1" smtClean="0"/>
              <a:t>ist</a:t>
            </a:r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1375217" y="593905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Mozart ist nicht in Wien geboren, sondern in Salzburg, aber er hat </a:t>
            </a:r>
            <a:r>
              <a:rPr lang="de-DE" dirty="0" smtClean="0"/>
              <a:t>sehr lange </a:t>
            </a:r>
            <a:r>
              <a:rPr lang="de-DE" dirty="0"/>
              <a:t>in Wien gewohnt und </a:t>
            </a:r>
            <a:r>
              <a:rPr lang="de-DE" dirty="0" smtClean="0"/>
              <a:t>gearbeitet.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442961" y="541493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Mozart </a:t>
            </a:r>
            <a:r>
              <a:rPr lang="nl-NL" b="1" dirty="0" smtClean="0">
                <a:sym typeface="Wingdings" panose="05000000000000000000" pitchFamily="2" charset="2"/>
              </a:rPr>
              <a:t> er war </a:t>
            </a:r>
            <a:r>
              <a:rPr lang="nl-NL" b="1" dirty="0" err="1" smtClean="0">
                <a:sym typeface="Wingdings" panose="05000000000000000000" pitchFamily="2" charset="2"/>
              </a:rPr>
              <a:t>ein</a:t>
            </a:r>
            <a:r>
              <a:rPr lang="nl-NL" b="1" dirty="0" smtClean="0"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ym typeface="Wingdings" panose="05000000000000000000" pitchFamily="2" charset="2"/>
              </a:rPr>
              <a:t>Komponist</a:t>
            </a:r>
            <a:r>
              <a:rPr lang="nl-NL" b="1" dirty="0" smtClean="0">
                <a:sym typeface="Wingdings" panose="05000000000000000000" pitchFamily="2" charset="2"/>
              </a:rPr>
              <a:t>.</a:t>
            </a:r>
            <a:endParaRPr lang="nl-NL" b="1" dirty="0"/>
          </a:p>
        </p:txBody>
      </p:sp>
      <p:pic>
        <p:nvPicPr>
          <p:cNvPr id="10" name="Picture 6" descr="prodpicnr4510-mozartkugel-austriaonline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79" y="1700808"/>
            <a:ext cx="1355528" cy="1355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835972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smtClean="0"/>
              <a:t>Überall in der Stadt kann man </a:t>
            </a:r>
            <a:r>
              <a:rPr lang="de-DE" dirty="0"/>
              <a:t>die Mozartkugeln </a:t>
            </a:r>
            <a:r>
              <a:rPr lang="de-DE" dirty="0" smtClean="0"/>
              <a:t>kaufen.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835972" y="39985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400" b="1" dirty="0" smtClean="0"/>
              <a:t>Schokoladenkugeln mit einer Marzipankern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8480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meinlcoffee.com/uploads/pics/_MG_5259_Kopi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415">
            <a:off x="4649272" y="3370131"/>
            <a:ext cx="3549714" cy="24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1101" y="170637"/>
            <a:ext cx="864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Wien!</a:t>
            </a:r>
            <a:endParaRPr lang="nl-NL" sz="2800" b="1" dirty="0"/>
          </a:p>
        </p:txBody>
      </p:sp>
      <p:pic>
        <p:nvPicPr>
          <p:cNvPr id="6146" name="Picture 2" descr="http://static.chefkoch-cdn.de/ck.de/rezepte/118/118194/129112-960x720-burgis-sachertorte-eine-wienerische-varia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639">
            <a:off x="321630" y="3378651"/>
            <a:ext cx="3312368" cy="23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 rot="21104945">
            <a:off x="1072009" y="58591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Wiener </a:t>
            </a:r>
            <a:r>
              <a:rPr lang="nl-NL" b="1" dirty="0" err="1" smtClean="0"/>
              <a:t>Spezialität</a:t>
            </a:r>
            <a:r>
              <a:rPr lang="nl-NL" b="1" dirty="0" smtClean="0"/>
              <a:t>:</a:t>
            </a:r>
          </a:p>
          <a:p>
            <a:pPr algn="ctr"/>
            <a:r>
              <a:rPr lang="nl-NL" b="1" dirty="0" err="1" smtClean="0"/>
              <a:t>Sachertorte</a:t>
            </a:r>
            <a:endParaRPr lang="nl-NL" b="1" dirty="0"/>
          </a:p>
        </p:txBody>
      </p:sp>
      <p:pic>
        <p:nvPicPr>
          <p:cNvPr id="6148" name="Picture 4" descr="http://www.schwarzaufweiss.de/tschechien/images/Prag-Cafe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477">
            <a:off x="5573062" y="1250119"/>
            <a:ext cx="3215809" cy="24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 rot="21104945">
            <a:off x="5410618" y="5929591"/>
            <a:ext cx="321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Kuchen werden </a:t>
            </a:r>
            <a:r>
              <a:rPr lang="nl-NL" b="1" dirty="0" err="1" smtClean="0"/>
              <a:t>oft</a:t>
            </a:r>
            <a:r>
              <a:rPr lang="nl-NL" b="1" dirty="0" smtClean="0"/>
              <a:t> in den Wiener </a:t>
            </a:r>
            <a:r>
              <a:rPr lang="nl-NL" b="1" u="sng" dirty="0" err="1" smtClean="0"/>
              <a:t>Kaffeehäusern</a:t>
            </a:r>
            <a:r>
              <a:rPr lang="nl-NL" b="1" dirty="0" smtClean="0"/>
              <a:t> </a:t>
            </a:r>
            <a:r>
              <a:rPr lang="nl-NL" b="1" dirty="0" err="1" smtClean="0"/>
              <a:t>gegessen</a:t>
            </a:r>
            <a:endParaRPr lang="nl-NL" b="1" dirty="0"/>
          </a:p>
        </p:txBody>
      </p:sp>
      <p:pic>
        <p:nvPicPr>
          <p:cNvPr id="6152" name="Picture 8" descr="http://www.austria.info/media/13712/apfelstrudel--oesterreich-werbung--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189">
            <a:off x="611560" y="1005973"/>
            <a:ext cx="3770193" cy="14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 rot="578336">
            <a:off x="-1436773" y="2339049"/>
            <a:ext cx="608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Wiener </a:t>
            </a:r>
            <a:r>
              <a:rPr lang="nl-NL" b="1" dirty="0" err="1" smtClean="0"/>
              <a:t>Spezialität</a:t>
            </a:r>
            <a:r>
              <a:rPr lang="nl-NL" b="1" dirty="0" smtClean="0"/>
              <a:t>: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 rot="660759">
            <a:off x="2506553" y="2645458"/>
            <a:ext cx="1356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err="1" smtClean="0"/>
              <a:t>Apfelstrudel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122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85730" y="62068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/>
              <a:t>Über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diese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Kaffeehäuser</a:t>
            </a:r>
            <a:r>
              <a:rPr lang="nl-NL" sz="2800" b="1" dirty="0" smtClean="0"/>
              <a:t> werden </a:t>
            </a:r>
            <a:r>
              <a:rPr lang="nl-NL" sz="2800" b="1" dirty="0" err="1" smtClean="0"/>
              <a:t>wir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ein</a:t>
            </a:r>
            <a:r>
              <a:rPr lang="nl-NL" sz="2800" b="1" dirty="0" smtClean="0"/>
              <a:t> paar </a:t>
            </a:r>
            <a:r>
              <a:rPr lang="nl-NL" sz="2800" b="1" dirty="0" err="1" smtClean="0"/>
              <a:t>Übungen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machen</a:t>
            </a:r>
            <a:r>
              <a:rPr lang="nl-NL" sz="2800" b="1" dirty="0" smtClean="0"/>
              <a:t>! </a:t>
            </a:r>
            <a:endParaRPr lang="nl-NL" sz="28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079612" y="285293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/>
              <a:t>Aber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zuerst</a:t>
            </a:r>
            <a:r>
              <a:rPr lang="nl-NL" sz="2800" b="1" dirty="0" smtClean="0"/>
              <a:t> werden </a:t>
            </a:r>
            <a:r>
              <a:rPr lang="nl-NL" sz="2800" b="1" dirty="0" err="1" smtClean="0"/>
              <a:t>wir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ein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Filmchen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sehen</a:t>
            </a:r>
            <a:r>
              <a:rPr lang="nl-NL" sz="2800" b="1" dirty="0" smtClean="0"/>
              <a:t>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4911" y="4432853"/>
            <a:ext cx="8804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/>
              <a:t>Ihr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bekommt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zur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diesem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Filmchen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nur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eine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Frage</a:t>
            </a:r>
            <a:r>
              <a:rPr lang="nl-NL" sz="2800" b="1" dirty="0" smtClean="0"/>
              <a:t>:</a:t>
            </a:r>
          </a:p>
          <a:p>
            <a:pPr algn="ctr"/>
            <a:r>
              <a:rPr lang="nl-NL" sz="2800" dirty="0" err="1" smtClean="0"/>
              <a:t>Würdest</a:t>
            </a:r>
            <a:r>
              <a:rPr lang="nl-NL" sz="2800" dirty="0" smtClean="0"/>
              <a:t> du </a:t>
            </a:r>
            <a:r>
              <a:rPr lang="nl-NL" sz="2800" dirty="0" err="1" smtClean="0"/>
              <a:t>so</a:t>
            </a:r>
            <a:r>
              <a:rPr lang="nl-NL" sz="2800" dirty="0" smtClean="0"/>
              <a:t> </a:t>
            </a:r>
            <a:r>
              <a:rPr lang="nl-NL" sz="2800" dirty="0" err="1" smtClean="0"/>
              <a:t>einen</a:t>
            </a:r>
            <a:r>
              <a:rPr lang="nl-NL" sz="2800" dirty="0" smtClean="0"/>
              <a:t> </a:t>
            </a:r>
            <a:r>
              <a:rPr lang="nl-NL" sz="2800" dirty="0" err="1" smtClean="0"/>
              <a:t>Kaffeehaus</a:t>
            </a:r>
            <a:r>
              <a:rPr lang="nl-NL" sz="2800" dirty="0" smtClean="0"/>
              <a:t> </a:t>
            </a:r>
            <a:r>
              <a:rPr lang="nl-NL" sz="2800" dirty="0" err="1" smtClean="0"/>
              <a:t>besuchen</a:t>
            </a:r>
            <a:r>
              <a:rPr lang="nl-NL" sz="2800" dirty="0" smtClean="0"/>
              <a:t>? </a:t>
            </a:r>
          </a:p>
          <a:p>
            <a:pPr algn="ctr"/>
            <a:r>
              <a:rPr lang="nl-NL" sz="2800" u="sng" dirty="0" err="1" smtClean="0"/>
              <a:t>Warum</a:t>
            </a:r>
            <a:r>
              <a:rPr lang="nl-NL" sz="2800" dirty="0" smtClean="0"/>
              <a:t> ja/</a:t>
            </a:r>
            <a:r>
              <a:rPr lang="nl-NL" sz="2800" dirty="0" err="1" smtClean="0"/>
              <a:t>nein</a:t>
            </a:r>
            <a:r>
              <a:rPr lang="nl-NL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0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99592" y="895750"/>
            <a:ext cx="7128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Die </a:t>
            </a:r>
            <a:r>
              <a:rPr lang="nl-NL" sz="3200" b="1" dirty="0" err="1" smtClean="0"/>
              <a:t>Aufgaben</a:t>
            </a:r>
            <a:r>
              <a:rPr lang="nl-NL" sz="3200" b="1" dirty="0" smtClean="0"/>
              <a:t>!</a:t>
            </a:r>
          </a:p>
          <a:p>
            <a:pPr algn="ctr"/>
            <a:endParaRPr lang="nl-NL" sz="3200" b="1" dirty="0" smtClean="0">
              <a:sym typeface="Wingdings" panose="05000000000000000000" pitchFamily="2" charset="2"/>
            </a:endParaRPr>
          </a:p>
          <a:p>
            <a:pPr algn="ctr"/>
            <a:r>
              <a:rPr lang="nl-NL" dirty="0" smtClean="0">
                <a:sym typeface="Wingdings" panose="05000000000000000000" pitchFamily="2" charset="2"/>
              </a:rPr>
              <a:t>Ordner “Special A”  </a:t>
            </a:r>
            <a:r>
              <a:rPr lang="nl-NL" dirty="0" err="1" smtClean="0">
                <a:sym typeface="Wingdings" panose="05000000000000000000" pitchFamily="2" charset="2"/>
              </a:rPr>
              <a:t>Worddokument</a:t>
            </a:r>
            <a:r>
              <a:rPr lang="nl-NL" dirty="0" smtClean="0">
                <a:sym typeface="Wingdings" panose="05000000000000000000" pitchFamily="2" charset="2"/>
              </a:rPr>
              <a:t> Special A  </a:t>
            </a:r>
            <a:r>
              <a:rPr lang="nl-NL" dirty="0" err="1" smtClean="0">
                <a:sym typeface="Wingdings" panose="05000000000000000000" pitchFamily="2" charset="2"/>
              </a:rPr>
              <a:t>Aufgabe</a:t>
            </a:r>
            <a:r>
              <a:rPr lang="nl-NL" dirty="0" smtClean="0">
                <a:sym typeface="Wingdings" panose="05000000000000000000" pitchFamily="2" charset="2"/>
              </a:rPr>
              <a:t> 3a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91680" y="22048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7030A0"/>
                </a:solidFill>
              </a:rPr>
              <a:t>   /</a:t>
            </a:r>
          </a:p>
          <a:p>
            <a:r>
              <a:rPr lang="nl-NL" dirty="0" smtClean="0">
                <a:solidFill>
                  <a:srgbClr val="7030A0"/>
                </a:solidFill>
              </a:rPr>
              <a:t>map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86949" y="3789040"/>
            <a:ext cx="8061515" cy="11521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404193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Ga naar: </a:t>
            </a:r>
            <a:r>
              <a:rPr lang="nl-NL" dirty="0">
                <a:hlinkClick r:id="rId2"/>
              </a:rPr>
              <a:t>www.rhollmann.nl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ym typeface="Wingdings" panose="05000000000000000000" pitchFamily="2" charset="2"/>
              </a:rPr>
              <a:t>Extra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b="1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extra - Special A - </a:t>
            </a:r>
            <a:r>
              <a:rPr lang="nl-NL" dirty="0" err="1">
                <a:sym typeface="Wingdings" panose="05000000000000000000" pitchFamily="2" charset="2"/>
              </a:rPr>
              <a:t>Kaffeehäuser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download het </a:t>
            </a:r>
            <a:r>
              <a:rPr lang="nl-NL" dirty="0" err="1">
                <a:sym typeface="Wingdings" panose="05000000000000000000" pitchFamily="2" charset="2"/>
              </a:rPr>
              <a:t>worddocument</a:t>
            </a:r>
            <a:r>
              <a:rPr lang="nl-NL" dirty="0">
                <a:sym typeface="Wingdings" panose="05000000000000000000" pitchFamily="2" charset="2"/>
              </a:rPr>
              <a:t>: </a:t>
            </a:r>
            <a:r>
              <a:rPr lang="nl-NL" dirty="0" smtClean="0">
                <a:sym typeface="Wingdings" panose="05000000000000000000" pitchFamily="2" charset="2"/>
              </a:rPr>
              <a:t>“ </a:t>
            </a:r>
            <a:r>
              <a:rPr lang="nl-NL" dirty="0" err="1" smtClean="0">
                <a:sym typeface="Wingdings" panose="05000000000000000000" pitchFamily="2" charset="2"/>
              </a:rPr>
              <a:t>Kaffeehaus</a:t>
            </a:r>
            <a:r>
              <a:rPr lang="nl-NL" dirty="0" smtClean="0">
                <a:sym typeface="Wingdings" panose="05000000000000000000" pitchFamily="2" charset="2"/>
              </a:rPr>
              <a:t> ”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115072" y="321463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Wo </a:t>
            </a:r>
            <a:r>
              <a:rPr lang="nl-NL" dirty="0" err="1" smtClean="0"/>
              <a:t>finden</a:t>
            </a:r>
            <a:r>
              <a:rPr lang="nl-NL" dirty="0" smtClean="0"/>
              <a:t> </a:t>
            </a:r>
            <a:r>
              <a:rPr lang="nl-NL" dirty="0" err="1" smtClean="0"/>
              <a:t>wir</a:t>
            </a:r>
            <a:r>
              <a:rPr lang="nl-NL" dirty="0" smtClean="0"/>
              <a:t> die </a:t>
            </a:r>
            <a:r>
              <a:rPr lang="nl-NL" dirty="0" err="1" smtClean="0"/>
              <a:t>Aufgaben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097158" y="1772816"/>
            <a:ext cx="736327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0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278</Words>
  <Application>Microsoft Office PowerPoint</Application>
  <PresentationFormat>Diavoorstelling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 Hollmann</dc:creator>
  <cp:lastModifiedBy>L Hollmann</cp:lastModifiedBy>
  <cp:revision>11</cp:revision>
  <dcterms:created xsi:type="dcterms:W3CDTF">2015-06-07T14:31:30Z</dcterms:created>
  <dcterms:modified xsi:type="dcterms:W3CDTF">2015-06-09T17:52:07Z</dcterms:modified>
</cp:coreProperties>
</file>